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89" r:id="rId4"/>
    <p:sldId id="279" r:id="rId5"/>
    <p:sldId id="266" r:id="rId6"/>
    <p:sldId id="287" r:id="rId7"/>
    <p:sldId id="280" r:id="rId8"/>
    <p:sldId id="281" r:id="rId9"/>
    <p:sldId id="282" r:id="rId10"/>
    <p:sldId id="283" r:id="rId11"/>
    <p:sldId id="284" r:id="rId12"/>
    <p:sldId id="291" r:id="rId13"/>
    <p:sldId id="285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77032-C43E-408F-8E2E-0BE512E38B28}" type="datetimeFigureOut">
              <a:rPr lang="sr-Latn-BA" smtClean="0"/>
              <a:t>11.3.2015.</a:t>
            </a:fld>
            <a:endParaRPr lang="sr-Latn-BA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30EA-24C3-4CB1-9059-08D2D8A7F60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4066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30EA-24C3-4CB1-9059-08D2D8A7F602}" type="slidenum">
              <a:rPr lang="sr-Latn-BA" smtClean="0"/>
              <a:t>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39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30EA-24C3-4CB1-9059-08D2D8A7F602}" type="slidenum">
              <a:rPr lang="sr-Latn-BA" smtClean="0"/>
              <a:t>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3817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30EA-24C3-4CB1-9059-08D2D8A7F602}" type="slidenum">
              <a:rPr lang="sr-Latn-BA" smtClean="0"/>
              <a:t>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3965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ctivity%201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2276872"/>
            <a:ext cx="8928993" cy="4031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fear the day that 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technology</a:t>
            </a:r>
            <a:endParaRPr lang="sl-SI" sz="54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will surpass our 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human</a:t>
            </a:r>
            <a:endParaRPr lang="sl-SI" sz="54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interaction. The world will </a:t>
            </a:r>
            <a:endParaRPr lang="sl-SI" sz="54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have </a:t>
            </a:r>
            <a:r>
              <a:rPr lang="sl-SI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generation </a:t>
            </a: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idiots</a:t>
            </a:r>
            <a:r>
              <a:rPr lang="sl-SI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sl-SI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endParaRPr lang="sl-SI" sz="54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Albert </a:t>
            </a:r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Einstein</a:t>
            </a:r>
            <a:endParaRPr lang="en-US" sz="32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http://www.deluxebattery.com/wp-content/uploads/2014/08/albert-einstein-intriging-questions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28" y="116632"/>
            <a:ext cx="241946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 smtClean="0"/>
              <a:t>ACTIVITY 2</a:t>
            </a:r>
            <a:br>
              <a:rPr lang="sl-SI" b="1" u="sng" dirty="0" smtClean="0"/>
            </a:br>
            <a:r>
              <a:rPr lang="sl-SI" b="1" u="sng" dirty="0" smtClean="0"/>
              <a:t>GROUP 4 REFLECTION</a:t>
            </a:r>
            <a:endParaRPr lang="sl-SI" b="1" u="sng" dirty="0"/>
          </a:p>
        </p:txBody>
      </p:sp>
      <p:pic>
        <p:nvPicPr>
          <p:cNvPr id="4" name="Picture 3" descr="https://s-media-cache-ak0.pinimg.com/236x/1d/02/15/1d02153607f88dcf4e11bae24eb89a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359743"/>
            <a:ext cx="56197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sl-SI" b="1" u="sng" dirty="0" smtClean="0"/>
              <a:t>ACTIVITY 3</a:t>
            </a:r>
            <a:endParaRPr lang="sl-SI" b="1" u="sng" dirty="0"/>
          </a:p>
        </p:txBody>
      </p:sp>
    </p:spTree>
    <p:extLst>
      <p:ext uri="{BB962C8B-B14F-4D97-AF65-F5344CB8AC3E}">
        <p14:creationId xmlns:p14="http://schemas.microsoft.com/office/powerpoint/2010/main" val="21360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504" t="12593" r="33951" b="12595"/>
          <a:stretch/>
        </p:blipFill>
        <p:spPr>
          <a:xfrm>
            <a:off x="2002976" y="3634"/>
            <a:ext cx="5138049" cy="68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tivity 3"/>
          <p:cNvPicPr>
            <a:picLocks noChangeAspect="1"/>
          </p:cNvPicPr>
          <p:nvPr/>
        </p:nvPicPr>
        <p:blipFill rotWithShape="1">
          <a:blip r:embed="rId2"/>
          <a:srcRect l="34587" t="10464" r="37385" b="17311"/>
          <a:stretch/>
        </p:blipFill>
        <p:spPr>
          <a:xfrm>
            <a:off x="2195736" y="-27384"/>
            <a:ext cx="4752528" cy="68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rategicsocialmedianc.com/WP/wp-content/uploads/2012/07/Social-Media-Messag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14337"/>
            <a:ext cx="8029575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THE EVOLUTION OF</a:t>
            </a:r>
            <a:br>
              <a:rPr lang="sl-SI" b="1" dirty="0" smtClean="0"/>
            </a:br>
            <a:r>
              <a:rPr lang="sl-SI" b="1" dirty="0" smtClean="0"/>
              <a:t>SOCIAL MEDIA MESSAGING</a:t>
            </a:r>
            <a:endParaRPr lang="sl-SI" b="1" dirty="0"/>
          </a:p>
        </p:txBody>
      </p:sp>
      <p:sp>
        <p:nvSpPr>
          <p:cNvPr id="4" name="Rectangle 3"/>
          <p:cNvSpPr/>
          <p:nvPr/>
        </p:nvSpPr>
        <p:spPr>
          <a:xfrm>
            <a:off x="6788982" y="2753780"/>
            <a:ext cx="24635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2010-</a:t>
            </a:r>
          </a:p>
          <a:p>
            <a:pPr algn="ctr"/>
            <a:r>
              <a:rPr lang="sl-SI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?????</a:t>
            </a:r>
            <a:endParaRPr lang="sl-SI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1"/>
          <p:cNvPicPr>
            <a:picLocks noChangeAspect="1"/>
          </p:cNvPicPr>
          <p:nvPr/>
        </p:nvPicPr>
        <p:blipFill rotWithShape="1">
          <a:blip r:embed="rId2"/>
          <a:srcRect r="77174"/>
          <a:stretch/>
        </p:blipFill>
        <p:spPr>
          <a:xfrm>
            <a:off x="179512" y="1518018"/>
            <a:ext cx="1512168" cy="5223350"/>
          </a:xfrm>
          <a:prstGeom prst="rect">
            <a:avLst/>
          </a:prstGeom>
        </p:spPr>
      </p:pic>
      <p:grpSp>
        <p:nvGrpSpPr>
          <p:cNvPr id="10" name="2"/>
          <p:cNvGrpSpPr/>
          <p:nvPr/>
        </p:nvGrpSpPr>
        <p:grpSpPr>
          <a:xfrm>
            <a:off x="179512" y="1518018"/>
            <a:ext cx="3024336" cy="5223350"/>
            <a:chOff x="179512" y="1518018"/>
            <a:chExt cx="3024336" cy="5223350"/>
          </a:xfrm>
        </p:grpSpPr>
        <p:pic>
          <p:nvPicPr>
            <p:cNvPr id="5" name="2"/>
            <p:cNvPicPr>
              <a:picLocks noChangeAspect="1"/>
            </p:cNvPicPr>
            <p:nvPr/>
          </p:nvPicPr>
          <p:blipFill rotWithShape="1">
            <a:blip r:embed="rId2"/>
            <a:srcRect r="54348"/>
            <a:stretch/>
          </p:blipFill>
          <p:spPr>
            <a:xfrm>
              <a:off x="179512" y="1518018"/>
              <a:ext cx="3024336" cy="52233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87824" y="5733256"/>
              <a:ext cx="216024" cy="10081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6" name="3"/>
          <p:cNvPicPr>
            <a:picLocks noChangeAspect="1"/>
          </p:cNvPicPr>
          <p:nvPr/>
        </p:nvPicPr>
        <p:blipFill rotWithShape="1">
          <a:blip r:embed="rId2"/>
          <a:srcRect r="36956"/>
          <a:stretch/>
        </p:blipFill>
        <p:spPr>
          <a:xfrm>
            <a:off x="179512" y="1518018"/>
            <a:ext cx="4176464" cy="5223350"/>
          </a:xfrm>
          <a:prstGeom prst="rect">
            <a:avLst/>
          </a:prstGeom>
        </p:spPr>
      </p:pic>
      <p:grpSp>
        <p:nvGrpSpPr>
          <p:cNvPr id="12" name="4"/>
          <p:cNvGrpSpPr/>
          <p:nvPr/>
        </p:nvGrpSpPr>
        <p:grpSpPr>
          <a:xfrm>
            <a:off x="179512" y="1518018"/>
            <a:ext cx="5544616" cy="5223350"/>
            <a:chOff x="179512" y="1518018"/>
            <a:chExt cx="5544616" cy="5223350"/>
          </a:xfrm>
        </p:grpSpPr>
        <p:pic>
          <p:nvPicPr>
            <p:cNvPr id="7" name="4"/>
            <p:cNvPicPr>
              <a:picLocks noChangeAspect="1"/>
            </p:cNvPicPr>
            <p:nvPr/>
          </p:nvPicPr>
          <p:blipFill rotWithShape="1">
            <a:blip r:embed="rId2"/>
            <a:srcRect r="16304"/>
            <a:stretch/>
          </p:blipFill>
          <p:spPr>
            <a:xfrm>
              <a:off x="179512" y="1518018"/>
              <a:ext cx="5544616" cy="52233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508104" y="5709592"/>
              <a:ext cx="216024" cy="10081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8" name="5" descr="https://justinealexis.files.wordpress.com/2014/05/whoinventedsocialme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18018"/>
            <a:ext cx="6624736" cy="5223350"/>
          </a:xfrm>
          <a:prstGeom prst="rect">
            <a:avLst/>
          </a:prstGeom>
        </p:spPr>
      </p:pic>
      <p:pic>
        <p:nvPicPr>
          <p:cNvPr id="1026" name="Picture 2" descr="https://www.journalism.co.uk/agile_assets/132/Snapchat_icon_mobile.jpg_resized_460_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6" t="19001" r="35045" b="21600"/>
          <a:stretch/>
        </p:blipFill>
        <p:spPr bwMode="auto">
          <a:xfrm>
            <a:off x="7300671" y="4509052"/>
            <a:ext cx="14401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4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sl-SI" b="1" u="sng" dirty="0" smtClean="0"/>
              <a:t>ACTIVITY 1</a:t>
            </a:r>
            <a:endParaRPr lang="sl-SI" b="1" u="sng" dirty="0"/>
          </a:p>
        </p:txBody>
      </p:sp>
    </p:spTree>
    <p:extLst>
      <p:ext uri="{BB962C8B-B14F-4D97-AF65-F5344CB8AC3E}">
        <p14:creationId xmlns:p14="http://schemas.microsoft.com/office/powerpoint/2010/main" val="13337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/>
              <a:t>ACTIVITY 1</a:t>
            </a:r>
            <a:endParaRPr lang="sl-SI" dirty="0"/>
          </a:p>
        </p:txBody>
      </p:sp>
      <p:pic>
        <p:nvPicPr>
          <p:cNvPr id="4" name="Picture 3" descr="https://www.youtube.com/watch?v=naleynXS7yo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7784" r="16138" b="16026"/>
          <a:stretch/>
        </p:blipFill>
        <p:spPr>
          <a:xfrm>
            <a:off x="313027" y="1628800"/>
            <a:ext cx="851794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sl-SI" b="1" u="sng" dirty="0" smtClean="0"/>
              <a:t>ACTIVITY 2</a:t>
            </a:r>
            <a:endParaRPr lang="sl-SI" b="1" u="sng" dirty="0"/>
          </a:p>
        </p:txBody>
      </p:sp>
    </p:spTree>
    <p:extLst>
      <p:ext uri="{BB962C8B-B14F-4D97-AF65-F5344CB8AC3E}">
        <p14:creationId xmlns:p14="http://schemas.microsoft.com/office/powerpoint/2010/main" val="4247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chrismadden.co.uk/images/cartoons/text-messagespelling-cjmadd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56" y="1556792"/>
            <a:ext cx="366968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 smtClean="0"/>
              <a:t>ACTIVITY 2</a:t>
            </a:r>
            <a:r>
              <a:rPr lang="sl-SI" b="1" u="sng" dirty="0"/>
              <a:t/>
            </a:r>
            <a:br>
              <a:rPr lang="sl-SI" b="1" u="sng" dirty="0"/>
            </a:br>
            <a:r>
              <a:rPr lang="sl-SI" b="1" dirty="0"/>
              <a:t>GROUP </a:t>
            </a:r>
            <a:r>
              <a:rPr lang="sl-SI" b="1" dirty="0" smtClean="0"/>
              <a:t>1 </a:t>
            </a:r>
            <a:r>
              <a:rPr lang="sl-SI" b="1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30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Benito\SkyDrive\Dokumenti\Delo\ŠC Kranj\angleščina\1. letnik\Text Messaging\twitter-comic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5" y="1417638"/>
            <a:ext cx="7679890" cy="53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/>
              <a:t>ACTIVITY </a:t>
            </a:r>
            <a:r>
              <a:rPr lang="sl-SI" b="1" u="sng" dirty="0" smtClean="0"/>
              <a:t>2</a:t>
            </a:r>
            <a:r>
              <a:rPr lang="sl-SI" b="1" u="sng" dirty="0"/>
              <a:t/>
            </a:r>
            <a:br>
              <a:rPr lang="sl-SI" b="1" u="sng" dirty="0"/>
            </a:br>
            <a:r>
              <a:rPr lang="sl-SI" b="1" dirty="0"/>
              <a:t>GROUP </a:t>
            </a:r>
            <a:r>
              <a:rPr lang="sl-SI" b="1" dirty="0" smtClean="0"/>
              <a:t>2 </a:t>
            </a:r>
            <a:r>
              <a:rPr lang="sl-SI" b="1" dirty="0"/>
              <a:t>REFLECTION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danielhkaminski.files.wordpress.com/2012/01/sex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 b="3448"/>
          <a:stretch/>
        </p:blipFill>
        <p:spPr bwMode="auto">
          <a:xfrm>
            <a:off x="851080" y="1555819"/>
            <a:ext cx="7441840" cy="51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 smtClean="0"/>
              <a:t>ACTIVITY 2</a:t>
            </a:r>
            <a:r>
              <a:rPr lang="sl-SI" b="1" u="sng" dirty="0"/>
              <a:t/>
            </a:r>
            <a:br>
              <a:rPr lang="sl-SI" b="1" u="sng" dirty="0"/>
            </a:br>
            <a:r>
              <a:rPr lang="sl-SI" b="1" dirty="0"/>
              <a:t>GROUP </a:t>
            </a:r>
            <a:r>
              <a:rPr lang="sl-SI" b="1" dirty="0" smtClean="0"/>
              <a:t>3 </a:t>
            </a:r>
            <a:r>
              <a:rPr lang="sl-SI" b="1" dirty="0"/>
              <a:t>REFLECTION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973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51</Words>
  <Application>Microsoft Office PowerPoint</Application>
  <PresentationFormat>On-screen Show (4:3)</PresentationFormat>
  <Paragraphs>19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PowerPoint Presentation</vt:lpstr>
      <vt:lpstr>PowerPoint Presentation</vt:lpstr>
      <vt:lpstr>THE EVOLUTION OF SOCIAL MEDIA MESSAGING</vt:lpstr>
      <vt:lpstr>ACTIVITY 1</vt:lpstr>
      <vt:lpstr>ACTIVITY 1</vt:lpstr>
      <vt:lpstr>ACTIVITY 2</vt:lpstr>
      <vt:lpstr>ACTIVITY 2 GROUP 1 REFLECTION</vt:lpstr>
      <vt:lpstr>ACTIVITY 2 GROUP 2 REFLECTION</vt:lpstr>
      <vt:lpstr>ACTIVITY 2 GROUP 3 REFLECTION</vt:lpstr>
      <vt:lpstr>ACTIVITY 2 GROUP 4 REFLECTION</vt:lpstr>
      <vt:lpstr>ACTIVITY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Messaging</dc:title>
  <dc:creator>Benjamin Tweedie</dc:creator>
  <cp:lastModifiedBy>Benjamin Tweedie</cp:lastModifiedBy>
  <cp:revision>82</cp:revision>
  <dcterms:created xsi:type="dcterms:W3CDTF">2014-01-21T22:21:09Z</dcterms:created>
  <dcterms:modified xsi:type="dcterms:W3CDTF">2015-03-11T15:10:08Z</dcterms:modified>
</cp:coreProperties>
</file>